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Lobster Tw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LobsterTwo-bold.fntdata"/><Relationship Id="rId10" Type="http://schemas.openxmlformats.org/officeDocument/2006/relationships/slide" Target="slides/slide6.xml"/><Relationship Id="rId21" Type="http://schemas.openxmlformats.org/officeDocument/2006/relationships/font" Target="fonts/LobsterTwo-regular.fntdata"/><Relationship Id="rId13" Type="http://schemas.openxmlformats.org/officeDocument/2006/relationships/slide" Target="slides/slide9.xml"/><Relationship Id="rId24" Type="http://schemas.openxmlformats.org/officeDocument/2006/relationships/font" Target="fonts/LobsterTwo-boldItalic.fntdata"/><Relationship Id="rId12" Type="http://schemas.openxmlformats.org/officeDocument/2006/relationships/slide" Target="slides/slide8.xml"/><Relationship Id="rId23" Type="http://schemas.openxmlformats.org/officeDocument/2006/relationships/font" Target="fonts/LobsterTw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a:ln>
            <a:noFill/>
          </a:ln>
        </p:spPr>
        <p:txBody>
          <a:bodyPr anchorCtr="0" anchor="b"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Wondertron</a:t>
            </a:r>
            <a:r>
              <a:rPr lang="en">
                <a:solidFill>
                  <a:srgbClr val="FFFFFF"/>
                </a:solidFill>
                <a:latin typeface="Lobster Two"/>
                <a:ea typeface="Lobster Two"/>
                <a:cs typeface="Lobster Two"/>
                <a:sym typeface="Lobster Two"/>
              </a:rPr>
              <a:t> Package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solidFill>
                  <a:srgbClr val="000000"/>
                </a:solidFill>
                <a:latin typeface="Lobster Two"/>
                <a:ea typeface="Lobster Two"/>
                <a:cs typeface="Lobster Two"/>
                <a:sym typeface="Lobster Two"/>
              </a:rPr>
              <a:t>By: James and Bella</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Third food</a:t>
            </a:r>
          </a:p>
        </p:txBody>
      </p:sp>
      <p:sp>
        <p:nvSpPr>
          <p:cNvPr id="119" name="Shape 11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     The second food we would send is a hamburger.  We would send this because it is always ready and everyone likes them. </a:t>
            </a:r>
          </a:p>
        </p:txBody>
      </p:sp>
      <p:pic>
        <p:nvPicPr>
          <p:cNvPr descr="Image result for hamburger png" id="120" name="Shape 120"/>
          <p:cNvPicPr preferRelativeResize="0"/>
          <p:nvPr/>
        </p:nvPicPr>
        <p:blipFill>
          <a:blip r:embed="rId4">
            <a:alphaModFix/>
          </a:blip>
          <a:stretch>
            <a:fillRect/>
          </a:stretch>
        </p:blipFill>
        <p:spPr>
          <a:xfrm>
            <a:off x="6111425" y="2858750"/>
            <a:ext cx="2514399" cy="197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Random thing</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chemeClr val="accent6"/>
                </a:solidFill>
              </a:rPr>
              <a:t>        </a:t>
            </a:r>
            <a:r>
              <a:rPr lang="en">
                <a:solidFill>
                  <a:schemeClr val="accent6"/>
                </a:solidFill>
                <a:latin typeface="Lobster Two"/>
                <a:ea typeface="Lobster Two"/>
                <a:cs typeface="Lobster Two"/>
                <a:sym typeface="Lobster Two"/>
              </a:rPr>
              <a:t>A  random thing we would send them is a thesaurus. It will help them  spell words and think of better ones.</a:t>
            </a:r>
          </a:p>
        </p:txBody>
      </p:sp>
      <p:pic>
        <p:nvPicPr>
          <p:cNvPr descr="Image result for thesaurus" id="127" name="Shape 127"/>
          <p:cNvPicPr preferRelativeResize="0"/>
          <p:nvPr/>
        </p:nvPicPr>
        <p:blipFill>
          <a:blip r:embed="rId4">
            <a:alphaModFix/>
          </a:blip>
          <a:stretch>
            <a:fillRect/>
          </a:stretch>
        </p:blipFill>
        <p:spPr>
          <a:xfrm>
            <a:off x="6845525" y="3207650"/>
            <a:ext cx="1590675" cy="159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Lobster Two"/>
                <a:ea typeface="Lobster Two"/>
                <a:cs typeface="Lobster Two"/>
                <a:sym typeface="Lobster Two"/>
              </a:rPr>
              <a:t>Second random thing</a:t>
            </a: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000000"/>
                </a:solidFill>
              </a:rPr>
              <a:t> The second random thing I would send is a plant. A plant will help freshen the air so they can breath better.</a:t>
            </a:r>
          </a:p>
        </p:txBody>
      </p:sp>
      <p:pic>
        <p:nvPicPr>
          <p:cNvPr descr="Image result for plant png" id="134" name="Shape 134"/>
          <p:cNvPicPr preferRelativeResize="0"/>
          <p:nvPr/>
        </p:nvPicPr>
        <p:blipFill>
          <a:blip r:embed="rId4">
            <a:alphaModFix/>
          </a:blip>
          <a:stretch>
            <a:fillRect/>
          </a:stretch>
        </p:blipFill>
        <p:spPr>
          <a:xfrm>
            <a:off x="6162850" y="2852300"/>
            <a:ext cx="1851650" cy="1855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Third random item</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8DFE"/>
                </a:solidFill>
                <a:latin typeface="Lobster Two"/>
                <a:ea typeface="Lobster Two"/>
                <a:cs typeface="Lobster Two"/>
                <a:sym typeface="Lobster Two"/>
              </a:rPr>
              <a:t>The third random item we would send is a model plane because the discovery of human flight  was very crucial because a lot of people need to fly across the world for like business trips or vacations.</a:t>
            </a:r>
          </a:p>
        </p:txBody>
      </p:sp>
      <p:pic>
        <p:nvPicPr>
          <p:cNvPr descr="Image result for model plane png" id="141" name="Shape 141"/>
          <p:cNvPicPr preferRelativeResize="0"/>
          <p:nvPr/>
        </p:nvPicPr>
        <p:blipFill>
          <a:blip r:embed="rId4">
            <a:alphaModFix/>
          </a:blip>
          <a:stretch>
            <a:fillRect/>
          </a:stretch>
        </p:blipFill>
        <p:spPr>
          <a:xfrm>
            <a:off x="5402374" y="2521100"/>
            <a:ext cx="3221049" cy="240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Lobster Two"/>
                <a:ea typeface="Lobster Two"/>
                <a:cs typeface="Lobster Two"/>
                <a:sym typeface="Lobster Two"/>
              </a:rPr>
              <a:t> Another human thing</a:t>
            </a:r>
          </a:p>
        </p:txBody>
      </p:sp>
      <p:sp>
        <p:nvSpPr>
          <p:cNvPr id="147" name="Shape 14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000000"/>
                </a:solidFill>
                <a:latin typeface="Lobster Two"/>
                <a:ea typeface="Lobster Two"/>
                <a:cs typeface="Lobster Two"/>
                <a:sym typeface="Lobster Two"/>
              </a:rPr>
              <a:t> Another</a:t>
            </a:r>
            <a:r>
              <a:rPr lang="en">
                <a:solidFill>
                  <a:srgbClr val="000000"/>
                </a:solidFill>
              </a:rPr>
              <a:t>  </a:t>
            </a:r>
            <a:r>
              <a:rPr lang="en">
                <a:solidFill>
                  <a:srgbClr val="000000"/>
                </a:solidFill>
                <a:latin typeface="Lobster Two"/>
                <a:ea typeface="Lobster Two"/>
                <a:cs typeface="Lobster Two"/>
                <a:sym typeface="Lobster Two"/>
              </a:rPr>
              <a:t>thing that people do is take pictures. I think people take pictures so they can remember the moment.</a:t>
            </a:r>
          </a:p>
        </p:txBody>
      </p:sp>
      <p:pic>
        <p:nvPicPr>
          <p:cNvPr descr="Image result for people taking photos" id="148" name="Shape 148"/>
          <p:cNvPicPr preferRelativeResize="0"/>
          <p:nvPr/>
        </p:nvPicPr>
        <p:blipFill>
          <a:blip r:embed="rId4">
            <a:alphaModFix/>
          </a:blip>
          <a:stretch>
            <a:fillRect/>
          </a:stretch>
        </p:blipFill>
        <p:spPr>
          <a:xfrm>
            <a:off x="5611100" y="3076750"/>
            <a:ext cx="3105150" cy="176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Third human thing</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8DFE"/>
                </a:solidFill>
                <a:latin typeface="Lobster Two"/>
                <a:ea typeface="Lobster Two"/>
                <a:cs typeface="Lobster Two"/>
                <a:sym typeface="Lobster Two"/>
              </a:rPr>
              <a:t>The third human thing we would send is a birthday card to show we celebrate birthdays.</a:t>
            </a:r>
          </a:p>
        </p:txBody>
      </p:sp>
      <p:pic>
        <p:nvPicPr>
          <p:cNvPr descr="Image result for birthday cards" id="155" name="Shape 155"/>
          <p:cNvPicPr preferRelativeResize="0"/>
          <p:nvPr/>
        </p:nvPicPr>
        <p:blipFill>
          <a:blip r:embed="rId4">
            <a:alphaModFix/>
          </a:blip>
          <a:stretch>
            <a:fillRect/>
          </a:stretch>
        </p:blipFill>
        <p:spPr>
          <a:xfrm>
            <a:off x="6957750" y="2758775"/>
            <a:ext cx="1304924"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Shape 160"/>
          <p:cNvSpPr txBox="1"/>
          <p:nvPr>
            <p:ph type="title"/>
          </p:nvPr>
        </p:nvSpPr>
        <p:spPr>
          <a:xfrm>
            <a:off x="311700" y="45437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Third human thing</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One thing people do on earth is have pets. They have pets so they can have company.</a:t>
            </a:r>
            <a:r>
              <a:rPr lang="en">
                <a:solidFill>
                  <a:srgbClr val="FFFFFF"/>
                </a:solidFill>
              </a:rPr>
              <a:t> </a:t>
            </a:r>
          </a:p>
        </p:txBody>
      </p:sp>
      <p:pic>
        <p:nvPicPr>
          <p:cNvPr descr="Image result for pet" id="162" name="Shape 162"/>
          <p:cNvPicPr preferRelativeResize="0"/>
          <p:nvPr/>
        </p:nvPicPr>
        <p:blipFill>
          <a:blip r:embed="rId4">
            <a:alphaModFix/>
          </a:blip>
          <a:stretch>
            <a:fillRect/>
          </a:stretch>
        </p:blipFill>
        <p:spPr>
          <a:xfrm>
            <a:off x="5657875" y="2880375"/>
            <a:ext cx="2705100" cy="15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solidFill>
                  <a:srgbClr val="FFFFFF"/>
                </a:solidFill>
                <a:latin typeface="Lobster Two"/>
                <a:ea typeface="Lobster Two"/>
                <a:cs typeface="Lobster Two"/>
                <a:sym typeface="Lobster Two"/>
              </a:rPr>
              <a:t>First </a:t>
            </a:r>
            <a:r>
              <a:rPr lang="en">
                <a:solidFill>
                  <a:srgbClr val="FFFFFF"/>
                </a:solidFill>
                <a:latin typeface="Lobster Two"/>
                <a:ea typeface="Lobster Two"/>
                <a:cs typeface="Lobster Two"/>
                <a:sym typeface="Lobster Two"/>
              </a:rPr>
              <a:t>Modern  item</a:t>
            </a:r>
            <a:r>
              <a:rPr lang="en">
                <a:solidFill>
                  <a:srgbClr val="FFFFFF"/>
                </a:solidFill>
              </a:rPr>
              <a:t>                                                                                                                                                                                                                                          </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spcBef>
                <a:spcPts val="0"/>
              </a:spcBef>
              <a:buNone/>
            </a:pPr>
            <a:r>
              <a:rPr lang="en">
                <a:solidFill>
                  <a:srgbClr val="FF8DFE"/>
                </a:solidFill>
                <a:latin typeface="Lobster Two"/>
                <a:ea typeface="Lobster Two"/>
                <a:cs typeface="Lobster Two"/>
                <a:sym typeface="Lobster Two"/>
              </a:rPr>
              <a:t>The first item we would send to the planet Wondertron is an iphone. An </a:t>
            </a:r>
            <a:r>
              <a:rPr lang="en">
                <a:solidFill>
                  <a:srgbClr val="FF8DFE"/>
                </a:solidFill>
                <a:latin typeface="Lobster Two"/>
                <a:ea typeface="Lobster Two"/>
                <a:cs typeface="Lobster Two"/>
                <a:sym typeface="Lobster Two"/>
              </a:rPr>
              <a:t>iphone is a rectangular object that let’s you talk to people that are not actually with you.</a:t>
            </a:r>
            <a:r>
              <a:rPr lang="en">
                <a:solidFill>
                  <a:srgbClr val="FF8DFE"/>
                </a:solidFill>
                <a:latin typeface="Lobster Two"/>
                <a:ea typeface="Lobster Two"/>
                <a:cs typeface="Lobster Two"/>
                <a:sym typeface="Lobster Two"/>
              </a:rPr>
              <a:t> It will let us contact other aliens on that planet. This will also make life much more easier by allowing the aliens to contact us, as well as letting them contact each other on their own planet, so they can give each other updates. Afterwards, they can give us updates on how they like the new phone</a:t>
            </a:r>
          </a:p>
        </p:txBody>
      </p:sp>
      <p:pic>
        <p:nvPicPr>
          <p:cNvPr descr="Image result for samsung galaxy s7 png" id="62" name="Shape 62"/>
          <p:cNvPicPr preferRelativeResize="0"/>
          <p:nvPr/>
        </p:nvPicPr>
        <p:blipFill>
          <a:blip r:embed="rId4">
            <a:alphaModFix/>
          </a:blip>
          <a:stretch>
            <a:fillRect/>
          </a:stretch>
        </p:blipFill>
        <p:spPr>
          <a:xfrm>
            <a:off x="7082255" y="2637675"/>
            <a:ext cx="1876349" cy="211592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solidFill>
                  <a:srgbClr val="FFFFFF"/>
                </a:solidFill>
                <a:latin typeface="Lobster Two"/>
                <a:ea typeface="Lobster Two"/>
                <a:cs typeface="Lobster Two"/>
                <a:sym typeface="Lobster Two"/>
              </a:rPr>
              <a:t>Second </a:t>
            </a:r>
            <a:r>
              <a:rPr lang="en">
                <a:solidFill>
                  <a:srgbClr val="FFFFFF"/>
                </a:solidFill>
                <a:latin typeface="Lobster Two"/>
                <a:ea typeface="Lobster Two"/>
                <a:cs typeface="Lobster Two"/>
                <a:sym typeface="Lobster Two"/>
              </a:rPr>
              <a:t>Modern item</a:t>
            </a:r>
            <a:r>
              <a:rPr lang="en">
                <a:solidFill>
                  <a:srgbClr val="FFFFFF"/>
                </a:solidFill>
              </a:rPr>
              <a:t> </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57200" lvl="0" rtl="0">
              <a:spcBef>
                <a:spcPts val="0"/>
              </a:spcBef>
              <a:buNone/>
            </a:pPr>
            <a:r>
              <a:rPr lang="en">
                <a:solidFill>
                  <a:srgbClr val="FF8DFE"/>
                </a:solidFill>
                <a:latin typeface="Lobster Two"/>
                <a:ea typeface="Lobster Two"/>
                <a:cs typeface="Lobster Two"/>
                <a:sym typeface="Lobster Two"/>
              </a:rPr>
              <a:t>The second item we would send to Wondertron is a drone. We would send a drone so the aliens could deliver things to other aliens that are too far.  For instance if the place was to far the drone would deliver the package faster than a </a:t>
            </a:r>
            <a:r>
              <a:rPr lang="en">
                <a:solidFill>
                  <a:srgbClr val="FF8DFE"/>
                </a:solidFill>
                <a:latin typeface="Lobster Two"/>
                <a:ea typeface="Lobster Two"/>
                <a:cs typeface="Lobster Two"/>
                <a:sym typeface="Lobster Two"/>
              </a:rPr>
              <a:t>delivery</a:t>
            </a:r>
            <a:r>
              <a:rPr lang="en">
                <a:solidFill>
                  <a:srgbClr val="FF8DFE"/>
                </a:solidFill>
                <a:latin typeface="Lobster Two"/>
                <a:ea typeface="Lobster Two"/>
                <a:cs typeface="Lobster Two"/>
                <a:sym typeface="Lobster Two"/>
              </a:rPr>
              <a:t> center or by yourself and if it is important or very fragile there is a better chance that it would not be broken. Therefore drones have a better chance of </a:t>
            </a:r>
            <a:r>
              <a:rPr lang="en">
                <a:solidFill>
                  <a:srgbClr val="FF8DFE"/>
                </a:solidFill>
                <a:latin typeface="Lobster Two"/>
                <a:ea typeface="Lobster Two"/>
                <a:cs typeface="Lobster Two"/>
                <a:sym typeface="Lobster Two"/>
              </a:rPr>
              <a:t>delivering a package faster and safer.</a:t>
            </a:r>
            <a:r>
              <a:rPr lang="en">
                <a:solidFill>
                  <a:srgbClr val="FF8DFE"/>
                </a:solidFill>
                <a:latin typeface="Lobster Two"/>
                <a:ea typeface="Lobster Two"/>
                <a:cs typeface="Lobster Two"/>
                <a:sym typeface="Lobster Two"/>
              </a:rPr>
              <a:t> </a:t>
            </a:r>
          </a:p>
        </p:txBody>
      </p:sp>
      <p:pic>
        <p:nvPicPr>
          <p:cNvPr descr="Image result for drone png" id="69" name="Shape 69"/>
          <p:cNvPicPr preferRelativeResize="0"/>
          <p:nvPr/>
        </p:nvPicPr>
        <p:blipFill>
          <a:blip r:embed="rId4">
            <a:alphaModFix/>
          </a:blip>
          <a:stretch>
            <a:fillRect/>
          </a:stretch>
        </p:blipFill>
        <p:spPr>
          <a:xfrm>
            <a:off x="5897050" y="2936900"/>
            <a:ext cx="2691075" cy="1631975"/>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Third Modern Item </a:t>
            </a:r>
          </a:p>
        </p:txBody>
      </p:sp>
      <p:sp>
        <p:nvSpPr>
          <p:cNvPr id="75" name="Shape 7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8DFE"/>
                </a:solidFill>
                <a:latin typeface="Lobster Two"/>
                <a:ea typeface="Lobster Two"/>
                <a:cs typeface="Lobster Two"/>
                <a:sym typeface="Lobster Two"/>
              </a:rPr>
              <a:t>   The third item we would send to the planet of Wondertron is an ipad. We would send an ipad because it’s basically a bigger version of a phone the aliens could use. It would have several of the same benefits a phone would have but with a larger screen which the aliens would probably enjoy.</a:t>
            </a:r>
          </a:p>
        </p:txBody>
      </p:sp>
      <p:pic>
        <p:nvPicPr>
          <p:cNvPr descr="Image result for ipad air 2 png" id="76" name="Shape 76"/>
          <p:cNvPicPr preferRelativeResize="0"/>
          <p:nvPr/>
        </p:nvPicPr>
        <p:blipFill>
          <a:blip r:embed="rId4">
            <a:alphaModFix/>
          </a:blip>
          <a:stretch>
            <a:fillRect/>
          </a:stretch>
        </p:blipFill>
        <p:spPr>
          <a:xfrm>
            <a:off x="6100154" y="2329775"/>
            <a:ext cx="2355149" cy="265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3F3F3"/>
                </a:solidFill>
                <a:latin typeface="Lobster Two"/>
                <a:ea typeface="Lobster Two"/>
                <a:cs typeface="Lobster Two"/>
                <a:sym typeface="Lobster Two"/>
              </a:rPr>
              <a:t>Important events in America </a:t>
            </a: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8DFE"/>
                </a:solidFill>
                <a:latin typeface="Lobster Two"/>
                <a:ea typeface="Lobster Two"/>
                <a:cs typeface="Lobster Two"/>
                <a:sym typeface="Lobster Two"/>
              </a:rPr>
              <a:t>   One event I think is an important event that happened in America is when Former President Barack Obama elected as President of the United States. This was an important event because this was the first time an African American was elected as the President. At his inauguration 1.8 million people showed up to see Former President Obama take the Oath of Office. Even if people didn’t agree with some things he said he was one of the Presidents who had a record amount of people come to an inauguration.      </a:t>
            </a:r>
          </a:p>
        </p:txBody>
      </p:sp>
      <p:pic>
        <p:nvPicPr>
          <p:cNvPr descr="Image result for barack obama png" id="83" name="Shape 83"/>
          <p:cNvPicPr preferRelativeResize="0"/>
          <p:nvPr/>
        </p:nvPicPr>
        <p:blipFill>
          <a:blip r:embed="rId4">
            <a:alphaModFix/>
          </a:blip>
          <a:stretch>
            <a:fillRect/>
          </a:stretch>
        </p:blipFill>
        <p:spPr>
          <a:xfrm>
            <a:off x="6370275" y="2791225"/>
            <a:ext cx="1411375" cy="2352275"/>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Important events in America</a:t>
            </a:r>
          </a:p>
        </p:txBody>
      </p:sp>
      <p:sp>
        <p:nvSpPr>
          <p:cNvPr id="89" name="Shape 8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0000"/>
                </a:solidFill>
              </a:rPr>
              <a:t>   </a:t>
            </a:r>
            <a:r>
              <a:rPr lang="en">
                <a:solidFill>
                  <a:srgbClr val="FF0000"/>
                </a:solidFill>
                <a:latin typeface="Lobster Two"/>
                <a:ea typeface="Lobster Two"/>
                <a:cs typeface="Lobster Two"/>
                <a:sym typeface="Lobster Two"/>
              </a:rPr>
              <a:t>Another important event I think the Wondertron aliens should know is when Martin Luther King Jr. gave his </a:t>
            </a:r>
            <a:r>
              <a:rPr i="1" lang="en">
                <a:solidFill>
                  <a:srgbClr val="FF0000"/>
                </a:solidFill>
                <a:latin typeface="Lobster Two"/>
                <a:ea typeface="Lobster Two"/>
                <a:cs typeface="Lobster Two"/>
                <a:sym typeface="Lobster Two"/>
              </a:rPr>
              <a:t>I have a dream speech. </a:t>
            </a:r>
            <a:r>
              <a:rPr lang="en">
                <a:solidFill>
                  <a:srgbClr val="FF0000"/>
                </a:solidFill>
                <a:latin typeface="Lobster Two"/>
                <a:ea typeface="Lobster Two"/>
                <a:cs typeface="Lobster Two"/>
                <a:sym typeface="Lobster Two"/>
              </a:rPr>
              <a:t>This moment was important  because this speech encouraged to protest against.   </a:t>
            </a:r>
          </a:p>
        </p:txBody>
      </p:sp>
      <p:pic>
        <p:nvPicPr>
          <p:cNvPr descr="Image result for mlk jr i have a dream speech" id="90" name="Shape 90"/>
          <p:cNvPicPr preferRelativeResize="0"/>
          <p:nvPr/>
        </p:nvPicPr>
        <p:blipFill>
          <a:blip r:embed="rId4">
            <a:alphaModFix/>
          </a:blip>
          <a:stretch>
            <a:fillRect/>
          </a:stretch>
        </p:blipFill>
        <p:spPr>
          <a:xfrm>
            <a:off x="5096749" y="2309900"/>
            <a:ext cx="3653750" cy="2528449"/>
          </a:xfrm>
          <a:prstGeom prst="rect">
            <a:avLst/>
          </a:prstGeom>
          <a:noFill/>
          <a:ln>
            <a:noFill/>
          </a:ln>
        </p:spPr>
      </p:pic>
      <p:sp>
        <p:nvSpPr>
          <p:cNvPr id="91" name="Shape 91"/>
          <p:cNvSpPr/>
          <p:nvPr/>
        </p:nvSpPr>
        <p:spPr>
          <a:xfrm>
            <a:off x="5030950" y="2205975"/>
            <a:ext cx="3801300" cy="2757600"/>
          </a:xfrm>
          <a:prstGeom prst="frame">
            <a:avLst>
              <a:gd fmla="val 4029" name="adj1"/>
            </a:avLst>
          </a:prstGeom>
          <a:solidFill>
            <a:srgbClr val="783F04"/>
          </a:solidFill>
          <a:ln cap="flat" cmpd="sng" w="9525">
            <a:solidFill>
              <a:srgbClr val="783F0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World War 2</a:t>
            </a: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8DFE"/>
                </a:solidFill>
                <a:latin typeface="Lobster Two"/>
                <a:ea typeface="Lobster Two"/>
                <a:cs typeface="Lobster Two"/>
                <a:sym typeface="Lobster Two"/>
              </a:rPr>
              <a:t>World war 2 was a very important but, sorrow filled event that was important to the world. It is important because it gave some countries power, like the U.S., but some countries lost power like Japan.</a:t>
            </a:r>
          </a:p>
        </p:txBody>
      </p:sp>
      <p:pic>
        <p:nvPicPr>
          <p:cNvPr descr="Image result for world war 2 soldiers" id="98" name="Shape 98"/>
          <p:cNvPicPr preferRelativeResize="0"/>
          <p:nvPr/>
        </p:nvPicPr>
        <p:blipFill>
          <a:blip r:embed="rId4">
            <a:alphaModFix/>
          </a:blip>
          <a:stretch>
            <a:fillRect/>
          </a:stretch>
        </p:blipFill>
        <p:spPr>
          <a:xfrm>
            <a:off x="5669269" y="2442425"/>
            <a:ext cx="2833199" cy="2453475"/>
          </a:xfrm>
          <a:prstGeom prst="rect">
            <a:avLst/>
          </a:prstGeom>
          <a:noFill/>
          <a:ln>
            <a:noFill/>
          </a:ln>
        </p:spPr>
      </p:pic>
      <p:sp>
        <p:nvSpPr>
          <p:cNvPr id="99" name="Shape 99"/>
          <p:cNvSpPr/>
          <p:nvPr/>
        </p:nvSpPr>
        <p:spPr>
          <a:xfrm>
            <a:off x="5492400" y="2320375"/>
            <a:ext cx="3219000" cy="2778000"/>
          </a:xfrm>
          <a:prstGeom prst="frame">
            <a:avLst>
              <a:gd fmla="val 7426" name="adj1"/>
            </a:avLst>
          </a:prstGeom>
          <a:solidFill>
            <a:srgbClr val="783F04"/>
          </a:solidFill>
          <a:ln cap="flat" cmpd="sng" w="9525">
            <a:solidFill>
              <a:srgbClr val="783F0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First food</a:t>
            </a:r>
          </a:p>
        </p:txBody>
      </p:sp>
      <p:sp>
        <p:nvSpPr>
          <p:cNvPr id="105" name="Shape 10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00FFFF"/>
                </a:solidFill>
                <a:latin typeface="Lobster Two"/>
                <a:ea typeface="Lobster Two"/>
                <a:cs typeface="Lobster Two"/>
                <a:sym typeface="Lobster Two"/>
              </a:rPr>
              <a:t>   The first food we would send to the Wondertron aliens is a bag of lay chips. We would send this because they are one of a kind and they are always good.</a:t>
            </a:r>
          </a:p>
        </p:txBody>
      </p:sp>
      <p:pic>
        <p:nvPicPr>
          <p:cNvPr descr="Image result for lay chips" id="106" name="Shape 106"/>
          <p:cNvPicPr preferRelativeResize="0"/>
          <p:nvPr/>
        </p:nvPicPr>
        <p:blipFill>
          <a:blip r:embed="rId4">
            <a:alphaModFix/>
          </a:blip>
          <a:stretch>
            <a:fillRect/>
          </a:stretch>
        </p:blipFill>
        <p:spPr>
          <a:xfrm>
            <a:off x="6630450" y="2412774"/>
            <a:ext cx="1343025" cy="1943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Lobster Two"/>
                <a:ea typeface="Lobster Two"/>
                <a:cs typeface="Lobster Two"/>
                <a:sym typeface="Lobster Two"/>
              </a:rPr>
              <a:t>Second food</a:t>
            </a:r>
          </a:p>
        </p:txBody>
      </p:sp>
      <p:sp>
        <p:nvSpPr>
          <p:cNvPr id="112" name="Shape 11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FFFF"/>
                </a:solidFill>
              </a:rPr>
              <a:t>      </a:t>
            </a:r>
            <a:r>
              <a:rPr lang="en">
                <a:solidFill>
                  <a:srgbClr val="FFFFFF"/>
                </a:solidFill>
                <a:latin typeface="Lobster Two"/>
                <a:ea typeface="Lobster Two"/>
                <a:cs typeface="Lobster Two"/>
                <a:sym typeface="Lobster Two"/>
              </a:rPr>
              <a:t>The second food we would send is a bag of alien fresh jerky. We would send this because it is the best jerky in the universe on the package. We would send the original flavor because that’s the base of all the other flavors.</a:t>
            </a:r>
          </a:p>
        </p:txBody>
      </p:sp>
      <p:pic>
        <p:nvPicPr>
          <p:cNvPr descr="Image result for bag of alien beef jerky" id="113" name="Shape 113"/>
          <p:cNvPicPr preferRelativeResize="0"/>
          <p:nvPr/>
        </p:nvPicPr>
        <p:blipFill>
          <a:blip r:embed="rId4">
            <a:alphaModFix/>
          </a:blip>
          <a:stretch>
            <a:fillRect/>
          </a:stretch>
        </p:blipFill>
        <p:spPr>
          <a:xfrm>
            <a:off x="7236925" y="2602725"/>
            <a:ext cx="1907074" cy="254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